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933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016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7181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84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7336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6585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292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03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77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0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2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72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2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95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528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vivaveg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izzariavegan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Putilin-Restaurante-Vegetariano-1446565775581299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ganeshavegetariano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asVidasSaboresNaturai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ipadvisor.com.br/Restaurants-g303400-Uberlandia_State_of_Minas_Gerais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/>
          <p:cNvSpPr>
            <a:spLocks noGrp="1"/>
          </p:cNvSpPr>
          <p:nvPr>
            <p:ph type="title"/>
          </p:nvPr>
        </p:nvSpPr>
        <p:spPr>
          <a:xfrm>
            <a:off x="1722363" y="992778"/>
            <a:ext cx="8596668" cy="1797311"/>
          </a:xfrm>
        </p:spPr>
        <p:txBody>
          <a:bodyPr>
            <a:normAutofit/>
          </a:bodyPr>
          <a:lstStyle/>
          <a:p>
            <a:r>
              <a:rPr lang="pt-BR" sz="3200" b="1" dirty="0"/>
              <a:t>5 lugares que são verdadeiros paraísos para veganos e</a:t>
            </a:r>
            <a:r>
              <a:rPr lang="pt-BR" sz="3200" b="1" dirty="0" smtClean="0"/>
              <a:t> </a:t>
            </a:r>
            <a:r>
              <a:rPr lang="pt-BR" sz="3200" b="1" dirty="0"/>
              <a:t>vegetarianos em </a:t>
            </a:r>
            <a:r>
              <a:rPr lang="pt-BR" sz="3200" b="1" dirty="0" smtClean="0"/>
              <a:t>Uberlândia</a:t>
            </a:r>
            <a:endParaRPr lang="pt-BR" sz="3200" dirty="0"/>
          </a:p>
        </p:txBody>
      </p:sp>
      <p:sp>
        <p:nvSpPr>
          <p:cNvPr id="11" name="Espaço Reservado para Texto 10"/>
          <p:cNvSpPr>
            <a:spLocks noGrp="1"/>
          </p:cNvSpPr>
          <p:nvPr>
            <p:ph type="body" idx="1"/>
          </p:nvPr>
        </p:nvSpPr>
        <p:spPr>
          <a:xfrm>
            <a:off x="1722363" y="3861241"/>
            <a:ext cx="8806299" cy="1886415"/>
          </a:xfrm>
        </p:spPr>
        <p:txBody>
          <a:bodyPr>
            <a:normAutofit fontScale="62500" lnSpcReduction="20000"/>
          </a:bodyPr>
          <a:lstStyle/>
          <a:p>
            <a:r>
              <a:rPr lang="pt-BR" sz="3800" dirty="0" smtClean="0"/>
              <a:t>Nem </a:t>
            </a:r>
            <a:r>
              <a:rPr lang="pt-BR" sz="3800" dirty="0"/>
              <a:t>sempre é fácil encontrar opções gastronômicas e estabelecimentos específicos para atender ao estilo de vida de veganos e vegetarianos. Por isso, selecionamos alguns restaurantes que oferecem uma boa variedade de pratos sem carnes e derivados.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273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632" y="662582"/>
            <a:ext cx="3854528" cy="1278466"/>
          </a:xfrm>
        </p:spPr>
        <p:txBody>
          <a:bodyPr/>
          <a:lstStyle/>
          <a:p>
            <a:r>
              <a:rPr lang="pt-BR" b="1" dirty="0"/>
              <a:t>1. Viva </a:t>
            </a:r>
            <a:r>
              <a:rPr lang="pt-BR" b="1" dirty="0" err="1"/>
              <a:t>Vegê</a:t>
            </a:r>
            <a:endParaRPr lang="pt-BR" dirty="0"/>
          </a:p>
        </p:txBody>
      </p:sp>
      <p:pic>
        <p:nvPicPr>
          <p:cNvPr id="5" name="Espaço Reservado para Conteúdo 4" descr="https://www.natue.com.br/natuelife/wp-content/uploads/2016/02/strogonoff-vegano_capa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913" y="1476103"/>
            <a:ext cx="4892538" cy="32787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0183" y="2215366"/>
            <a:ext cx="4083127" cy="2539514"/>
          </a:xfrm>
        </p:spPr>
        <p:txBody>
          <a:bodyPr>
            <a:normAutofit fontScale="92500" lnSpcReduction="20000"/>
          </a:bodyPr>
          <a:lstStyle/>
          <a:p>
            <a:r>
              <a:rPr lang="pt-BR" sz="1800" dirty="0"/>
              <a:t>Especialidades: </a:t>
            </a:r>
            <a:r>
              <a:rPr lang="pt-BR" sz="1800" dirty="0" err="1"/>
              <a:t>burguers</a:t>
            </a:r>
            <a:r>
              <a:rPr lang="pt-BR" sz="1800" dirty="0"/>
              <a:t>, refeições, </a:t>
            </a:r>
            <a:r>
              <a:rPr lang="pt-BR" sz="1800" dirty="0" err="1"/>
              <a:t>beirutes</a:t>
            </a:r>
            <a:r>
              <a:rPr lang="pt-BR" sz="1800" dirty="0"/>
              <a:t>, omeletes, porções, massas, saladas, sucos e sobremesas, tudo vegetariano</a:t>
            </a:r>
            <a:r>
              <a:rPr lang="pt-BR" sz="1800" dirty="0" smtClean="0"/>
              <a:t>!</a:t>
            </a:r>
          </a:p>
          <a:p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Localização: Av. Rondon Pacheco, 2300, praça alimentação </a:t>
            </a:r>
            <a:r>
              <a:rPr lang="pt-BR" sz="1800" dirty="0" err="1" smtClean="0"/>
              <a:t>Griff</a:t>
            </a:r>
            <a:r>
              <a:rPr lang="pt-BR" sz="1800" dirty="0" smtClean="0"/>
              <a:t> </a:t>
            </a:r>
            <a:r>
              <a:rPr lang="pt-BR" sz="1800" dirty="0"/>
              <a:t>S</a:t>
            </a:r>
            <a:r>
              <a:rPr lang="pt-BR" sz="1800" dirty="0" smtClean="0"/>
              <a:t>hop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Contato: (34) </a:t>
            </a:r>
            <a:r>
              <a:rPr lang="pt-BR" sz="1800" dirty="0" smtClean="0"/>
              <a:t>99902-9993</a:t>
            </a:r>
          </a:p>
          <a:p>
            <a:r>
              <a:rPr lang="pt-BR" sz="1800" dirty="0">
                <a:hlinkClick r:id="rId3"/>
              </a:rPr>
              <a:t>https://www.facebook.com/vivavege</a:t>
            </a:r>
            <a:r>
              <a:rPr lang="pt-BR" sz="1800" dirty="0" smtClean="0">
                <a:hlinkClick r:id="rId3"/>
              </a:rPr>
              <a:t>/</a:t>
            </a:r>
            <a:endParaRPr lang="pt-BR" sz="1800" dirty="0" smtClean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9208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767084"/>
            <a:ext cx="3854528" cy="1278466"/>
          </a:xfrm>
        </p:spPr>
        <p:txBody>
          <a:bodyPr/>
          <a:lstStyle/>
          <a:p>
            <a:r>
              <a:rPr lang="pt-BR" b="1" dirty="0"/>
              <a:t>2. Bistrô Gourmet </a:t>
            </a:r>
            <a:r>
              <a:rPr lang="pt-BR" b="1" dirty="0" err="1"/>
              <a:t>Veg</a:t>
            </a:r>
            <a:endParaRPr lang="pt-BR" dirty="0"/>
          </a:p>
        </p:txBody>
      </p:sp>
      <p:pic>
        <p:nvPicPr>
          <p:cNvPr id="5" name="Espaço Reservado para Conteúdo 4" descr="https://scontent.fplu8-1.fna.fbcdn.net/v/t1.0-9/24900204_556713041335204_4322893193168290188_n.jpg?oh=4434d81a6fed04bd9ecc423ed2722e3d&amp;oe=5B23A30E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730" y="1406317"/>
            <a:ext cx="4670470" cy="31787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7334" y="2400271"/>
            <a:ext cx="3854528" cy="1755742"/>
          </a:xfrm>
        </p:spPr>
        <p:txBody>
          <a:bodyPr>
            <a:normAutofit fontScale="77500" lnSpcReduction="20000"/>
          </a:bodyPr>
          <a:lstStyle/>
          <a:p>
            <a:r>
              <a:rPr lang="pt-BR" sz="1800" dirty="0"/>
              <a:t>Especialidades: pizzas, burritos, </a:t>
            </a:r>
            <a:r>
              <a:rPr lang="pt-BR" sz="1800" dirty="0" err="1"/>
              <a:t>esfihas</a:t>
            </a:r>
            <a:r>
              <a:rPr lang="pt-BR" sz="1800" dirty="0"/>
              <a:t>, pratos, </a:t>
            </a:r>
            <a:r>
              <a:rPr lang="pt-BR" sz="1800" dirty="0" err="1"/>
              <a:t>porcões</a:t>
            </a:r>
            <a:r>
              <a:rPr lang="pt-BR" sz="1800" dirty="0"/>
              <a:t>, drinks, cerveja, vinho e bebidas</a:t>
            </a:r>
            <a:r>
              <a:rPr lang="pt-BR" sz="1800" dirty="0" smtClean="0"/>
              <a:t>.</a:t>
            </a:r>
          </a:p>
          <a:p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Localização: Av. </a:t>
            </a:r>
            <a:r>
              <a:rPr lang="pt-BR" sz="1800" dirty="0" err="1"/>
              <a:t>Ortízio</a:t>
            </a:r>
            <a:r>
              <a:rPr lang="pt-BR" sz="1800" dirty="0"/>
              <a:t> Borges, </a:t>
            </a:r>
            <a:r>
              <a:rPr lang="pt-BR" sz="1800" dirty="0" smtClean="0"/>
              <a:t>850. Contato</a:t>
            </a:r>
            <a:r>
              <a:rPr lang="pt-BR" sz="1800" dirty="0"/>
              <a:t>: (34) </a:t>
            </a:r>
            <a:r>
              <a:rPr lang="pt-BR" sz="1800" dirty="0" smtClean="0"/>
              <a:t>3254-9238</a:t>
            </a:r>
          </a:p>
          <a:p>
            <a:r>
              <a:rPr lang="pt-BR" sz="1800" dirty="0">
                <a:hlinkClick r:id="rId3"/>
              </a:rPr>
              <a:t>https://www.facebook.com/pizzariavegan</a:t>
            </a:r>
            <a:r>
              <a:rPr lang="pt-BR" sz="1800" dirty="0" smtClean="0">
                <a:hlinkClick r:id="rId3"/>
              </a:rPr>
              <a:t>/</a:t>
            </a:r>
            <a:endParaRPr lang="pt-BR" sz="1800" dirty="0" smtClean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2588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634" y="714832"/>
            <a:ext cx="3854528" cy="1278466"/>
          </a:xfrm>
        </p:spPr>
        <p:txBody>
          <a:bodyPr/>
          <a:lstStyle/>
          <a:p>
            <a:r>
              <a:rPr lang="pt-BR" b="1" dirty="0"/>
              <a:t>3. </a:t>
            </a:r>
            <a:r>
              <a:rPr lang="pt-BR" b="1" dirty="0" err="1"/>
              <a:t>Putilin</a:t>
            </a:r>
            <a:r>
              <a:rPr lang="pt-BR" b="1" dirty="0"/>
              <a:t> Restaurante Vegetariano</a:t>
            </a:r>
            <a:endParaRPr lang="pt-BR" dirty="0"/>
          </a:p>
        </p:txBody>
      </p:sp>
      <p:pic>
        <p:nvPicPr>
          <p:cNvPr id="5" name="Espaço Reservado para Conteúdo 4" descr="A imagem pode conter: comida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8479" y="1354066"/>
            <a:ext cx="4631281" cy="307424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634" y="2293744"/>
            <a:ext cx="3854528" cy="2584449"/>
          </a:xfrm>
        </p:spPr>
        <p:txBody>
          <a:bodyPr>
            <a:normAutofit fontScale="92500" lnSpcReduction="20000"/>
          </a:bodyPr>
          <a:lstStyle/>
          <a:p>
            <a:r>
              <a:rPr lang="pt-BR" sz="1800" dirty="0"/>
              <a:t>Especialidades: </a:t>
            </a:r>
            <a:r>
              <a:rPr lang="pt-BR" sz="1800" dirty="0" err="1"/>
              <a:t>yakissoba</a:t>
            </a:r>
            <a:r>
              <a:rPr lang="pt-BR" sz="1800" dirty="0"/>
              <a:t>, </a:t>
            </a:r>
            <a:r>
              <a:rPr lang="pt-BR" sz="1800" dirty="0" err="1"/>
              <a:t>yakimeshi</a:t>
            </a:r>
            <a:r>
              <a:rPr lang="pt-BR" sz="1800" dirty="0"/>
              <a:t>, couve flor refogada com cogumelo </a:t>
            </a:r>
            <a:r>
              <a:rPr lang="pt-BR" sz="1800" dirty="0" err="1"/>
              <a:t>shimeji</a:t>
            </a:r>
            <a:r>
              <a:rPr lang="pt-BR" sz="1800" dirty="0"/>
              <a:t>, </a:t>
            </a:r>
            <a:r>
              <a:rPr lang="pt-BR" sz="1800" dirty="0" err="1"/>
              <a:t>goji</a:t>
            </a:r>
            <a:r>
              <a:rPr lang="pt-BR" sz="1800" dirty="0"/>
              <a:t> </a:t>
            </a:r>
            <a:r>
              <a:rPr lang="pt-BR" sz="1800" dirty="0" err="1"/>
              <a:t>berry</a:t>
            </a:r>
            <a:r>
              <a:rPr lang="pt-BR" sz="1800" dirty="0"/>
              <a:t> e empada de nabo</a:t>
            </a:r>
            <a:r>
              <a:rPr lang="pt-BR" sz="1800" dirty="0" smtClean="0"/>
              <a:t>.</a:t>
            </a:r>
          </a:p>
          <a:p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Localização: Rua Machado de Assis, </a:t>
            </a:r>
            <a:r>
              <a:rPr lang="pt-BR" sz="1800" dirty="0" smtClean="0"/>
              <a:t>675. Contato</a:t>
            </a:r>
            <a:r>
              <a:rPr lang="pt-BR" sz="1800" dirty="0"/>
              <a:t>: (34) </a:t>
            </a:r>
            <a:r>
              <a:rPr lang="pt-BR" sz="1800" dirty="0" smtClean="0"/>
              <a:t>3235-3088</a:t>
            </a:r>
          </a:p>
          <a:p>
            <a:r>
              <a:rPr lang="pt-BR" sz="1800" dirty="0">
                <a:hlinkClick r:id="rId3"/>
              </a:rPr>
              <a:t>https://www.facebook.com/Putilin-Restaurante-Vegetariano-1446565775581299</a:t>
            </a:r>
            <a:r>
              <a:rPr lang="pt-BR" sz="1800" dirty="0" smtClean="0">
                <a:hlinkClick r:id="rId3"/>
              </a:rPr>
              <a:t>/</a:t>
            </a:r>
            <a:endParaRPr lang="pt-BR" sz="1800" dirty="0" smtClean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346140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5894" y="677268"/>
            <a:ext cx="3854528" cy="1278466"/>
          </a:xfrm>
        </p:spPr>
        <p:txBody>
          <a:bodyPr/>
          <a:lstStyle/>
          <a:p>
            <a:r>
              <a:rPr lang="pt-BR" b="1" dirty="0"/>
              <a:t>4. </a:t>
            </a:r>
            <a:r>
              <a:rPr lang="pt-BR" b="1" dirty="0" err="1"/>
              <a:t>Ganesha</a:t>
            </a:r>
            <a:r>
              <a:rPr lang="pt-BR" b="1" dirty="0"/>
              <a:t> Comida Caseira Vegetariana/</a:t>
            </a:r>
            <a:r>
              <a:rPr lang="pt-BR" b="1" dirty="0" err="1"/>
              <a:t>Vegana</a:t>
            </a:r>
            <a:endParaRPr lang="pt-BR" dirty="0"/>
          </a:p>
        </p:txBody>
      </p:sp>
      <p:pic>
        <p:nvPicPr>
          <p:cNvPr id="5" name="Espaço Reservado para Conteúdo 4" descr="https://scontent.fplu8-1.fna.fbcdn.net/v/t1.0-9/26731469_1571965552891262_4166088908999997887_n.jpg?oh=075c4c715aa882eb136acff786a8da21&amp;oe=5AD829D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667" y="1590821"/>
            <a:ext cx="4840287" cy="290280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5894" y="2437434"/>
            <a:ext cx="3854528" cy="2584449"/>
          </a:xfrm>
        </p:spPr>
        <p:txBody>
          <a:bodyPr>
            <a:normAutofit lnSpcReduction="10000"/>
          </a:bodyPr>
          <a:lstStyle/>
          <a:p>
            <a:r>
              <a:rPr lang="pt-BR" sz="1800" dirty="0"/>
              <a:t>Especialidades: refeições, saladas, sucos, tortas e </a:t>
            </a:r>
            <a:r>
              <a:rPr lang="pt-BR" sz="1800" dirty="0" smtClean="0"/>
              <a:t>sobremesas.</a:t>
            </a:r>
          </a:p>
          <a:p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Localização: Rua Euler Lannes Bernardes (antiga 8), Nº </a:t>
            </a:r>
            <a:r>
              <a:rPr lang="pt-BR" sz="1800" dirty="0" smtClean="0"/>
              <a:t>428.</a:t>
            </a:r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Contato: (34) </a:t>
            </a:r>
            <a:r>
              <a:rPr lang="pt-BR" sz="1800" dirty="0" smtClean="0"/>
              <a:t>99658-7548</a:t>
            </a:r>
          </a:p>
          <a:p>
            <a:r>
              <a:rPr lang="pt-BR" sz="1800" dirty="0">
                <a:hlinkClick r:id="rId3"/>
              </a:rPr>
              <a:t>https://www.facebook.com/ganeshavegetariano</a:t>
            </a:r>
            <a:r>
              <a:rPr lang="pt-BR" sz="1800" dirty="0" smtClean="0">
                <a:hlinkClick r:id="rId3"/>
              </a:rPr>
              <a:t>/</a:t>
            </a:r>
            <a:endParaRPr lang="pt-BR" sz="1800" dirty="0" smtClean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9950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9203" y="832399"/>
            <a:ext cx="3854528" cy="1278466"/>
          </a:xfrm>
        </p:spPr>
        <p:txBody>
          <a:bodyPr/>
          <a:lstStyle/>
          <a:p>
            <a:r>
              <a:rPr lang="pt-BR" b="1" dirty="0"/>
              <a:t>5. </a:t>
            </a:r>
            <a:r>
              <a:rPr lang="pt-BR" b="1" dirty="0" err="1"/>
              <a:t>Las</a:t>
            </a:r>
            <a:r>
              <a:rPr lang="pt-BR" b="1" dirty="0"/>
              <a:t> Vidas Restaurante Vegetariano</a:t>
            </a:r>
            <a:endParaRPr lang="pt-BR" dirty="0"/>
          </a:p>
        </p:txBody>
      </p:sp>
      <p:pic>
        <p:nvPicPr>
          <p:cNvPr id="5" name="Espaço Reservado para Conteúdo 4" descr="A imagem pode conter: comida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9918" y="1225850"/>
            <a:ext cx="4735784" cy="415604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12020" y="2293743"/>
            <a:ext cx="3854528" cy="2584449"/>
          </a:xfrm>
        </p:spPr>
        <p:txBody>
          <a:bodyPr>
            <a:normAutofit fontScale="85000" lnSpcReduction="10000"/>
          </a:bodyPr>
          <a:lstStyle/>
          <a:p>
            <a:r>
              <a:rPr lang="pt-BR" sz="1800" dirty="0"/>
              <a:t>Especialidades: comida chinesa vegetariana (</a:t>
            </a:r>
            <a:r>
              <a:rPr lang="pt-BR" sz="1800" dirty="0" err="1"/>
              <a:t>vegana</a:t>
            </a:r>
            <a:r>
              <a:rPr lang="pt-BR" sz="1800" dirty="0"/>
              <a:t>), sushi, </a:t>
            </a:r>
            <a:r>
              <a:rPr lang="pt-BR" sz="1800" dirty="0" err="1"/>
              <a:t>yakissoba</a:t>
            </a:r>
            <a:r>
              <a:rPr lang="pt-BR" sz="1800" dirty="0"/>
              <a:t>, </a:t>
            </a:r>
            <a:r>
              <a:rPr lang="pt-BR" sz="1800" dirty="0" err="1"/>
              <a:t>yakimeshi</a:t>
            </a:r>
            <a:r>
              <a:rPr lang="pt-BR" sz="1800" dirty="0"/>
              <a:t>, </a:t>
            </a:r>
            <a:r>
              <a:rPr lang="pt-BR" sz="1800" dirty="0" err="1"/>
              <a:t>gyoza</a:t>
            </a:r>
            <a:r>
              <a:rPr lang="pt-BR" sz="1800" dirty="0"/>
              <a:t>, rolinho primavera, rolinho de </a:t>
            </a:r>
            <a:r>
              <a:rPr lang="pt-BR" sz="1800" dirty="0" err="1"/>
              <a:t>queij</a:t>
            </a:r>
            <a:r>
              <a:rPr lang="pt-BR" sz="1800" dirty="0"/>
              <a:t>, rolinho de Romeu e Julieta, </a:t>
            </a:r>
            <a:r>
              <a:rPr lang="pt-BR" sz="1800" dirty="0" err="1"/>
              <a:t>tempurá</a:t>
            </a:r>
            <a:r>
              <a:rPr lang="pt-BR" sz="1800" dirty="0"/>
              <a:t>, pastel e sobremesas</a:t>
            </a:r>
            <a:r>
              <a:rPr lang="pt-BR" sz="1800" dirty="0" smtClean="0"/>
              <a:t>.</a:t>
            </a:r>
          </a:p>
          <a:p>
            <a:r>
              <a:rPr lang="pt-BR" sz="1800" dirty="0"/>
              <a:t/>
            </a:r>
            <a:br>
              <a:rPr lang="pt-BR" sz="1800" dirty="0"/>
            </a:br>
            <a:r>
              <a:rPr lang="pt-BR" sz="1800" dirty="0"/>
              <a:t>Localização: Av. Afonso Pena 37 , </a:t>
            </a:r>
            <a:r>
              <a:rPr lang="pt-BR" sz="1800" dirty="0" smtClean="0"/>
              <a:t>Centro. Contato</a:t>
            </a:r>
            <a:r>
              <a:rPr lang="pt-BR" sz="1800" dirty="0"/>
              <a:t>: </a:t>
            </a:r>
            <a:r>
              <a:rPr lang="pt-BR" sz="1800" dirty="0" smtClean="0"/>
              <a:t>99266-7477</a:t>
            </a:r>
          </a:p>
          <a:p>
            <a:r>
              <a:rPr lang="pt-BR" sz="1800" dirty="0" smtClean="0">
                <a:hlinkClick r:id="rId3"/>
              </a:rPr>
              <a:t>https</a:t>
            </a:r>
            <a:r>
              <a:rPr lang="pt-BR" sz="1800" dirty="0">
                <a:hlinkClick r:id="rId3"/>
              </a:rPr>
              <a:t>://</a:t>
            </a:r>
            <a:r>
              <a:rPr lang="pt-BR" sz="1800" dirty="0" smtClean="0">
                <a:hlinkClick r:id="rId3"/>
              </a:rPr>
              <a:t>www.facebook.com/LasVidasSaboresNaturais</a:t>
            </a:r>
            <a:endParaRPr lang="pt-BR" sz="1800" dirty="0" smtClean="0"/>
          </a:p>
          <a:p>
            <a:endParaRPr lang="pt-BR" sz="1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21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1417" y="1473196"/>
            <a:ext cx="9924005" cy="3738884"/>
          </a:xfrm>
        </p:spPr>
        <p:txBody>
          <a:bodyPr>
            <a:normAutofit fontScale="90000"/>
          </a:bodyPr>
          <a:lstStyle/>
          <a:p>
            <a:pPr algn="ctr" fontAlgn="base"/>
            <a:r>
              <a:rPr lang="pt-BR" sz="3100" dirty="0"/>
              <a:t>Segue guia dos melhores restaurantes, lanchonetes, padarias e bares de </a:t>
            </a:r>
            <a:r>
              <a:rPr lang="pt-BR" sz="3100" dirty="0" smtClean="0"/>
              <a:t>Uberlândia-Mg.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u="sng" dirty="0">
                <a:hlinkClick r:id="rId2"/>
              </a:rPr>
              <a:t>https://</a:t>
            </a:r>
            <a:r>
              <a:rPr lang="pt-BR" u="sng" dirty="0" smtClean="0">
                <a:hlinkClick r:id="rId2"/>
              </a:rPr>
              <a:t>www.tripadvisor.com.br/Restaurants-g303400-Uberlandia_State_of_Minas_Gerais.html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073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201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Cacho</vt:lpstr>
      <vt:lpstr>5 lugares que são verdadeiros paraísos para veganos e vegetarianos em Uberlândia</vt:lpstr>
      <vt:lpstr>1. Viva Vegê</vt:lpstr>
      <vt:lpstr>2. Bistrô Gourmet Veg</vt:lpstr>
      <vt:lpstr>3. Putilin Restaurante Vegetariano</vt:lpstr>
      <vt:lpstr>4. Ganesha Comida Caseira Vegetariana/Vegana</vt:lpstr>
      <vt:lpstr>5. Las Vidas Restaurante Vegetariano</vt:lpstr>
      <vt:lpstr>Segue guia dos melhores restaurantes, lanchonetes, padarias e bares de Uberlândia-Mg.  https://www.tripadvisor.com.br/Restaurants-g303400-Uberlandia_State_of_Minas_Gerais.html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lugares que são verdadeiros paraísos para veganos / vegetarianos em Uberlândia</dc:title>
  <dc:creator>Usuário do Windows</dc:creator>
  <cp:lastModifiedBy>Usuário do Windows</cp:lastModifiedBy>
  <cp:revision>7</cp:revision>
  <dcterms:created xsi:type="dcterms:W3CDTF">2018-03-20T16:14:31Z</dcterms:created>
  <dcterms:modified xsi:type="dcterms:W3CDTF">2018-03-29T14:31:04Z</dcterms:modified>
</cp:coreProperties>
</file>